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4" r:id="rId9"/>
    <p:sldId id="265" r:id="rId10"/>
    <p:sldId id="260" r:id="rId11"/>
    <p:sldId id="261" r:id="rId12"/>
    <p:sldId id="262" r:id="rId13"/>
    <p:sldId id="263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6A221-5F9C-4809-AB02-CD77E604F167}" v="4" dt="2024-09-25T15:33:38.146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388" autoAdjust="0"/>
  </p:normalViewPr>
  <p:slideViewPr>
    <p:cSldViewPr snapToGrid="0" snapToObjects="1">
      <p:cViewPr varScale="1">
        <p:scale>
          <a:sx n="77" d="100"/>
          <a:sy n="77" d="100"/>
        </p:scale>
        <p:origin x="77" y="379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060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89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7679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6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563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1256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8291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6186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2371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7442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068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706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8470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66ADD9A-07C5-762A-61BA-EAE15D231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417625-2BE7-8402-4CF1-01230D51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4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BFF37BE-6456-4F60-873D-EB4B987F1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47A706-5085-6FC2-1B33-B17A438DE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5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309FE93-80D9-1396-F085-9BF799EC3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0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310CED1-ED57-DAA3-8E9F-EB734E35F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0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680" r:id="rId18"/>
    <p:sldLayoutId id="2147483653" r:id="rId19"/>
    <p:sldLayoutId id="2147483688" r:id="rId2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3502-0DD1-1532-EF90-0ECF03AB5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AI Pipeline for Image Object Detection and Segmentation</a:t>
            </a:r>
            <a:endParaRPr lang="en-IN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D4DD5-F92F-A39C-5F32-D7BC1CDB9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1969" y="5477932"/>
            <a:ext cx="6987645" cy="929909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Author: Faraz Ahmed Siddiqui</a:t>
            </a:r>
          </a:p>
          <a:p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Date: September 25, 2024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0139D-EA01-7E14-5B3E-1A197F2E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3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9292-DE63-2D15-A947-AD01B38C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04461"/>
          </a:xfrm>
        </p:spPr>
        <p:txBody>
          <a:bodyPr/>
          <a:lstStyle/>
          <a:p>
            <a:r>
              <a:rPr lang="en-US" b="1" dirty="0"/>
              <a:t>Credits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46FD4-160F-3356-C164-E2C1CB92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E7DD1E-CEE4-3598-9588-B859A21C68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88362" y="2159241"/>
            <a:ext cx="384073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Mask R-CNN by Facebook AI Research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EasyOCR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Jaided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framework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63CEF-CC3E-D332-AAF6-A74FFC92977A}"/>
              </a:ext>
            </a:extLst>
          </p:cNvPr>
          <p:cNvSpPr txBox="1"/>
          <p:nvPr/>
        </p:nvSpPr>
        <p:spPr>
          <a:xfrm>
            <a:off x="3756991" y="4959626"/>
            <a:ext cx="462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4000" dirty="0"/>
              <a:t>Thank you..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05008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1B65-F37D-29CB-566D-DED6CC92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03852"/>
          </a:xfrm>
        </p:spPr>
        <p:txBody>
          <a:bodyPr/>
          <a:lstStyle/>
          <a:p>
            <a:r>
              <a:rPr lang="en-US" b="1" dirty="0"/>
              <a:t>Project Overview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15777-B068-248E-A2F1-2F7996D8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254AB44-597D-38A2-420E-F856CD90D3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84311" y="2474774"/>
            <a:ext cx="957896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application that enables users to upload images for object detection and segmentation.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Utilizes pre-trained Mask R-CNN and Faster R-CNN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Displays detected objects along with summaries of attributes. </a:t>
            </a:r>
          </a:p>
        </p:txBody>
      </p:sp>
    </p:spTree>
    <p:extLst>
      <p:ext uri="{BB962C8B-B14F-4D97-AF65-F5344CB8AC3E}">
        <p14:creationId xmlns:p14="http://schemas.microsoft.com/office/powerpoint/2010/main" val="160093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79DD-69D1-74FC-BDC7-9CEDAFAD7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24339"/>
          </a:xfrm>
        </p:spPr>
        <p:txBody>
          <a:bodyPr/>
          <a:lstStyle/>
          <a:p>
            <a:r>
              <a:rPr lang="en-IN" b="1" dirty="0"/>
              <a:t>Key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CB4CF-2FCD-C580-C60F-46677E4C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870AA2F-321D-2C3C-1A21-768C26E19B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3538" y="1859341"/>
            <a:ext cx="772512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Upload: Supports JPG and PNG formats.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 Detection: Detects objects using Mask R-CNN.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Segmentation: Extracts detected objects as separate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Attribute Summarization: Summarizes extracted text using transformer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Interface: Intuitive interaction with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2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E487-90B1-4411-0CEB-B077F721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6348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Installation &amp; Running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BF8E4-D51D-3E10-55DE-73263E8D1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606" y="1866899"/>
            <a:ext cx="10018713" cy="312420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3.8 or higher</a:t>
            </a: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 Dependencies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torch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torchvision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easyocr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transformers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-python (use requirements.txt file for the same)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Environment: Creating a virtual environment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 the App: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 app.py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(replace app.py with actual file name in </a:t>
            </a:r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streamlit_app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directory)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902A9-249F-7833-283B-E72AF971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5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A08E-92D6-D828-2A85-1E39F6D1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45435"/>
          </a:xfrm>
        </p:spPr>
        <p:txBody>
          <a:bodyPr/>
          <a:lstStyle/>
          <a:p>
            <a:r>
              <a:rPr lang="en-US" b="1" dirty="0"/>
              <a:t>Input Images</a:t>
            </a:r>
            <a:endParaRPr lang="en-IN" b="1" dirty="0"/>
          </a:p>
        </p:txBody>
      </p:sp>
      <p:pic>
        <p:nvPicPr>
          <p:cNvPr id="6" name="Content Placeholder 5" descr="A group of people riding bicycles in a city&#10;&#10;Description automatically generated">
            <a:extLst>
              <a:ext uri="{FF2B5EF4-FFF2-40B4-BE49-F238E27FC236}">
                <a16:creationId xmlns:a16="http://schemas.microsoft.com/office/drawing/2014/main" id="{D2BA3767-9EDE-DA5E-241B-3A3919177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791" y="1643269"/>
            <a:ext cx="9346231" cy="50172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FFF9D-3D41-6E61-935D-6AF52190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1212-5D71-754B-1108-82A5FD09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5130"/>
          </a:xfrm>
        </p:spPr>
        <p:txBody>
          <a:bodyPr/>
          <a:lstStyle/>
          <a:p>
            <a:r>
              <a:rPr lang="en-US" b="1" dirty="0"/>
              <a:t>Outputs</a:t>
            </a:r>
            <a:endParaRPr lang="en-IN" b="1" dirty="0"/>
          </a:p>
        </p:txBody>
      </p:sp>
      <p:pic>
        <p:nvPicPr>
          <p:cNvPr id="12" name="Content Placeholder 11" descr="A collage of images of people and buses">
            <a:extLst>
              <a:ext uri="{FF2B5EF4-FFF2-40B4-BE49-F238E27FC236}">
                <a16:creationId xmlns:a16="http://schemas.microsoft.com/office/drawing/2014/main" id="{987C1E41-F83F-7CC9-BE7C-A5E2E9FDB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330" y="1673500"/>
            <a:ext cx="9107694" cy="48962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EF69D-FF2B-99B8-35B7-68BC7317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2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C0A2-5148-4F79-D7D1-23256936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5130"/>
          </a:xfrm>
        </p:spPr>
        <p:txBody>
          <a:bodyPr/>
          <a:lstStyle/>
          <a:p>
            <a:r>
              <a:rPr lang="en-US" b="1" dirty="0"/>
              <a:t>Usage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4088-F18E-F128-424D-84B51F44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08F384-7196-4BFA-169C-E090CCC3E2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85122" y="2198792"/>
            <a:ext cx="774913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Upload an image (.jpg/.jpeg/.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the image with detected objects and summaries.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See extracted objects with their text summaries. </a:t>
            </a:r>
          </a:p>
        </p:txBody>
      </p:sp>
    </p:spTree>
    <p:extLst>
      <p:ext uri="{BB962C8B-B14F-4D97-AF65-F5344CB8AC3E}">
        <p14:creationId xmlns:p14="http://schemas.microsoft.com/office/powerpoint/2010/main" val="2680717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46EF-2DE4-1A0B-C48F-17C0A6F50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93913"/>
          </a:xfrm>
        </p:spPr>
        <p:txBody>
          <a:bodyPr/>
          <a:lstStyle/>
          <a:p>
            <a:r>
              <a:rPr lang="en-IN" b="1" dirty="0"/>
              <a:t>Image Processing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0EB6-DA89-0534-BFFE-B47366E8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507550F-34EF-0DF3-14BD-9F7A970623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7983" y="2358010"/>
            <a:ext cx="691330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rocess image: Converts uploaded image to tensor.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 and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objects: Segments image and returns masks.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boxes: Draws bounding boxes around detected objects.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dentify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</a:t>
            </a: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text: Extracts and summarizes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3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6A13-149D-7591-8BFF-A56CD1B1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5313"/>
          </a:xfrm>
        </p:spPr>
        <p:txBody>
          <a:bodyPr/>
          <a:lstStyle/>
          <a:p>
            <a:r>
              <a:rPr lang="en-IN" b="1" dirty="0"/>
              <a:t>Future Enhancements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2ECDC-C336-A5C1-1BAB-41540EA9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75079AD-A4BD-6368-A6D3-0BF283708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18710" y="2413337"/>
            <a:ext cx="726416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Alternative Approaches: Improving efficiency for object detection labeling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Text Extraction: Use more robust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Customization: Modify detection thresholds.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13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249</TotalTime>
  <Words>288</Words>
  <Application>Microsoft Office PowerPoint</Application>
  <PresentationFormat>Widescreen</PresentationFormat>
  <Paragraphs>68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Parallax</vt:lpstr>
      <vt:lpstr>AI Pipeline for Image Object Detection and Segmentation</vt:lpstr>
      <vt:lpstr>Project Overview</vt:lpstr>
      <vt:lpstr>Key Features</vt:lpstr>
      <vt:lpstr>Installation &amp; Running </vt:lpstr>
      <vt:lpstr>Input Images</vt:lpstr>
      <vt:lpstr>Outputs</vt:lpstr>
      <vt:lpstr>Usage</vt:lpstr>
      <vt:lpstr>Image Processing Functions</vt:lpstr>
      <vt:lpstr>Future Enhancements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Pipeline for Image Segmentation and Object Analysis  </dc:title>
  <dc:subject/>
  <dc:creator>Mohit Janbandhu</dc:creator>
  <cp:lastModifiedBy>Faraz Siddiqui</cp:lastModifiedBy>
  <cp:revision>7</cp:revision>
  <dcterms:created xsi:type="dcterms:W3CDTF">2024-08-19T13:35:36Z</dcterms:created>
  <dcterms:modified xsi:type="dcterms:W3CDTF">2024-09-25T15:45:55Z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